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entury Gothic" panose="020B050202020202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14/07/2025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14/07/2025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2025-07-14T13:20:46Z</dcterms:modified>
</cp:coreProperties>
</file>